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959" autoAdjust="0"/>
  </p:normalViewPr>
  <p:slideViewPr>
    <p:cSldViewPr snapToGrid="0">
      <p:cViewPr varScale="1">
        <p:scale>
          <a:sx n="91" d="100"/>
          <a:sy n="91" d="100"/>
        </p:scale>
        <p:origin x="9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E95E5D8A-6374-44C4-BA4C-2EB77C24533C}"/>
              </a:ext>
            </a:extLst>
          </p:cNvPr>
          <p:cNvSpPr/>
          <p:nvPr/>
        </p:nvSpPr>
        <p:spPr>
          <a:xfrm>
            <a:off x="422436" y="2733276"/>
            <a:ext cx="7006419" cy="290572"/>
          </a:xfrm>
          <a:prstGeom prst="roundRect">
            <a:avLst>
              <a:gd name="adj" fmla="val 8472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7508" y="1506019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1D7D930D-DFE6-4B3E-B803-B32CD364CE67}"/>
              </a:ext>
            </a:extLst>
          </p:cNvPr>
          <p:cNvSpPr/>
          <p:nvPr/>
        </p:nvSpPr>
        <p:spPr>
          <a:xfrm>
            <a:off x="1239181" y="5502032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53" name="直接连接符 452">
            <a:extLst>
              <a:ext uri="{FF2B5EF4-FFF2-40B4-BE49-F238E27FC236}">
                <a16:creationId xmlns:a16="http://schemas.microsoft.com/office/drawing/2014/main" id="{0E872B02-B362-45CA-AEC9-F7B637871F26}"/>
              </a:ext>
            </a:extLst>
          </p:cNvPr>
          <p:cNvCxnSpPr>
            <a:cxnSpLocks/>
          </p:cNvCxnSpPr>
          <p:nvPr/>
        </p:nvCxnSpPr>
        <p:spPr>
          <a:xfrm>
            <a:off x="1239181" y="5893245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C311D3-E45D-4A35-9BFA-57AE0A190966}"/>
              </a:ext>
            </a:extLst>
          </p:cNvPr>
          <p:cNvGrpSpPr/>
          <p:nvPr/>
        </p:nvGrpSpPr>
        <p:grpSpPr>
          <a:xfrm>
            <a:off x="1303734" y="5598819"/>
            <a:ext cx="239177" cy="239177"/>
            <a:chOff x="5361283" y="2361989"/>
            <a:chExt cx="542926" cy="542925"/>
          </a:xfrm>
          <a:solidFill>
            <a:schemeClr val="bg1"/>
          </a:solidFill>
        </p:grpSpPr>
        <p:sp>
          <p:nvSpPr>
            <p:cNvPr id="593" name="Freeform 206">
              <a:extLst>
                <a:ext uri="{FF2B5EF4-FFF2-40B4-BE49-F238E27FC236}">
                  <a16:creationId xmlns:a16="http://schemas.microsoft.com/office/drawing/2014/main" id="{89681FFE-65A9-44B8-A507-F9F76B46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996" y="2361989"/>
              <a:ext cx="176213" cy="165100"/>
            </a:xfrm>
            <a:custGeom>
              <a:avLst/>
              <a:gdLst>
                <a:gd name="T0" fmla="*/ 0 w 63"/>
                <a:gd name="T1" fmla="*/ 59 h 59"/>
                <a:gd name="T2" fmla="*/ 63 w 63"/>
                <a:gd name="T3" fmla="*/ 59 h 59"/>
                <a:gd name="T4" fmla="*/ 62 w 63"/>
                <a:gd name="T5" fmla="*/ 58 h 59"/>
                <a:gd name="T6" fmla="*/ 1 w 63"/>
                <a:gd name="T7" fmla="*/ 1 h 59"/>
                <a:gd name="T8" fmla="*/ 0 w 63"/>
                <a:gd name="T9" fmla="*/ 0 h 59"/>
                <a:gd name="T10" fmla="*/ 0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0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2" y="58"/>
                    <a:pt x="62" y="5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207">
              <a:extLst>
                <a:ext uri="{FF2B5EF4-FFF2-40B4-BE49-F238E27FC236}">
                  <a16:creationId xmlns:a16="http://schemas.microsoft.com/office/drawing/2014/main" id="{805D090E-441F-4F99-B7F6-992DD6630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527089"/>
              <a:ext cx="115888" cy="201613"/>
            </a:xfrm>
            <a:custGeom>
              <a:avLst/>
              <a:gdLst>
                <a:gd name="T0" fmla="*/ 9 w 42"/>
                <a:gd name="T1" fmla="*/ 9 h 72"/>
                <a:gd name="T2" fmla="*/ 11 w 42"/>
                <a:gd name="T3" fmla="*/ 9 h 72"/>
                <a:gd name="T4" fmla="*/ 0 w 42"/>
                <a:gd name="T5" fmla="*/ 0 h 72"/>
                <a:gd name="T6" fmla="*/ 0 w 42"/>
                <a:gd name="T7" fmla="*/ 72 h 72"/>
                <a:gd name="T8" fmla="*/ 42 w 42"/>
                <a:gd name="T9" fmla="*/ 56 h 72"/>
                <a:gd name="T10" fmla="*/ 4 w 42"/>
                <a:gd name="T11" fmla="*/ 20 h 72"/>
                <a:gd name="T12" fmla="*/ 4 w 42"/>
                <a:gd name="T13" fmla="*/ 10 h 72"/>
                <a:gd name="T14" fmla="*/ 9 w 42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72">
                  <a:moveTo>
                    <a:pt x="9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9" y="4"/>
                    <a:pt x="5" y="1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17"/>
                    <a:pt x="2" y="13"/>
                    <a:pt x="4" y="10"/>
                  </a:cubicBezTo>
                  <a:cubicBezTo>
                    <a:pt x="5" y="9"/>
                    <a:pt x="7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208">
              <a:extLst>
                <a:ext uri="{FF2B5EF4-FFF2-40B4-BE49-F238E27FC236}">
                  <a16:creationId xmlns:a16="http://schemas.microsoft.com/office/drawing/2014/main" id="{8879FD8A-D719-4059-A0BA-AC3D0BF6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361989"/>
              <a:ext cx="438150" cy="542925"/>
            </a:xfrm>
            <a:custGeom>
              <a:avLst/>
              <a:gdLst>
                <a:gd name="T0" fmla="*/ 90 w 157"/>
                <a:gd name="T1" fmla="*/ 67 h 194"/>
                <a:gd name="T2" fmla="*/ 86 w 157"/>
                <a:gd name="T3" fmla="*/ 63 h 194"/>
                <a:gd name="T4" fmla="*/ 86 w 157"/>
                <a:gd name="T5" fmla="*/ 0 h 194"/>
                <a:gd name="T6" fmla="*/ 4 w 157"/>
                <a:gd name="T7" fmla="*/ 0 h 194"/>
                <a:gd name="T8" fmla="*/ 0 w 157"/>
                <a:gd name="T9" fmla="*/ 4 h 194"/>
                <a:gd name="T10" fmla="*/ 0 w 157"/>
                <a:gd name="T11" fmla="*/ 45 h 194"/>
                <a:gd name="T12" fmla="*/ 24 w 157"/>
                <a:gd name="T13" fmla="*/ 65 h 194"/>
                <a:gd name="T14" fmla="*/ 26 w 157"/>
                <a:gd name="T15" fmla="*/ 79 h 194"/>
                <a:gd name="T16" fmla="*/ 25 w 157"/>
                <a:gd name="T17" fmla="*/ 81 h 194"/>
                <a:gd name="T18" fmla="*/ 55 w 157"/>
                <a:gd name="T19" fmla="*/ 110 h 194"/>
                <a:gd name="T20" fmla="*/ 62 w 157"/>
                <a:gd name="T21" fmla="*/ 107 h 194"/>
                <a:gd name="T22" fmla="*/ 64 w 157"/>
                <a:gd name="T23" fmla="*/ 107 h 194"/>
                <a:gd name="T24" fmla="*/ 70 w 157"/>
                <a:gd name="T25" fmla="*/ 111 h 194"/>
                <a:gd name="T26" fmla="*/ 70 w 157"/>
                <a:gd name="T27" fmla="*/ 116 h 194"/>
                <a:gd name="T28" fmla="*/ 66 w 157"/>
                <a:gd name="T29" fmla="*/ 119 h 194"/>
                <a:gd name="T30" fmla="*/ 65 w 157"/>
                <a:gd name="T31" fmla="*/ 120 h 194"/>
                <a:gd name="T32" fmla="*/ 90 w 157"/>
                <a:gd name="T33" fmla="*/ 143 h 194"/>
                <a:gd name="T34" fmla="*/ 90 w 157"/>
                <a:gd name="T35" fmla="*/ 153 h 194"/>
                <a:gd name="T36" fmla="*/ 85 w 157"/>
                <a:gd name="T37" fmla="*/ 154 h 194"/>
                <a:gd name="T38" fmla="*/ 81 w 157"/>
                <a:gd name="T39" fmla="*/ 153 h 194"/>
                <a:gd name="T40" fmla="*/ 52 w 157"/>
                <a:gd name="T41" fmla="*/ 125 h 194"/>
                <a:gd name="T42" fmla="*/ 0 w 157"/>
                <a:gd name="T43" fmla="*/ 144 h 194"/>
                <a:gd name="T44" fmla="*/ 0 w 157"/>
                <a:gd name="T45" fmla="*/ 190 h 194"/>
                <a:gd name="T46" fmla="*/ 4 w 157"/>
                <a:gd name="T47" fmla="*/ 194 h 194"/>
                <a:gd name="T48" fmla="*/ 153 w 157"/>
                <a:gd name="T49" fmla="*/ 194 h 194"/>
                <a:gd name="T50" fmla="*/ 157 w 157"/>
                <a:gd name="T51" fmla="*/ 190 h 194"/>
                <a:gd name="T52" fmla="*/ 157 w 157"/>
                <a:gd name="T53" fmla="*/ 67 h 194"/>
                <a:gd name="T54" fmla="*/ 90 w 157"/>
                <a:gd name="T55" fmla="*/ 6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94">
                  <a:moveTo>
                    <a:pt x="90" y="67"/>
                  </a:moveTo>
                  <a:cubicBezTo>
                    <a:pt x="87" y="67"/>
                    <a:pt x="86" y="65"/>
                    <a:pt x="86" y="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1" y="47"/>
                    <a:pt x="20" y="55"/>
                    <a:pt x="24" y="65"/>
                  </a:cubicBezTo>
                  <a:cubicBezTo>
                    <a:pt x="26" y="70"/>
                    <a:pt x="26" y="75"/>
                    <a:pt x="26" y="79"/>
                  </a:cubicBezTo>
                  <a:cubicBezTo>
                    <a:pt x="26" y="80"/>
                    <a:pt x="26" y="81"/>
                    <a:pt x="25" y="81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4" y="107"/>
                  </a:cubicBezTo>
                  <a:cubicBezTo>
                    <a:pt x="67" y="107"/>
                    <a:pt x="69" y="109"/>
                    <a:pt x="70" y="111"/>
                  </a:cubicBezTo>
                  <a:cubicBezTo>
                    <a:pt x="70" y="113"/>
                    <a:pt x="70" y="114"/>
                    <a:pt x="70" y="116"/>
                  </a:cubicBezTo>
                  <a:cubicBezTo>
                    <a:pt x="69" y="118"/>
                    <a:pt x="68" y="119"/>
                    <a:pt x="66" y="119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2" y="146"/>
                    <a:pt x="92" y="150"/>
                    <a:pt x="90" y="153"/>
                  </a:cubicBezTo>
                  <a:cubicBezTo>
                    <a:pt x="88" y="154"/>
                    <a:pt x="87" y="154"/>
                    <a:pt x="85" y="154"/>
                  </a:cubicBezTo>
                  <a:cubicBezTo>
                    <a:pt x="83" y="154"/>
                    <a:pt x="82" y="154"/>
                    <a:pt x="81" y="153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2"/>
                    <a:pt x="1" y="194"/>
                    <a:pt x="4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6" y="194"/>
                    <a:pt x="157" y="192"/>
                    <a:pt x="157" y="190"/>
                  </a:cubicBezTo>
                  <a:cubicBezTo>
                    <a:pt x="157" y="67"/>
                    <a:pt x="157" y="67"/>
                    <a:pt x="157" y="67"/>
                  </a:cubicBezTo>
                  <a:lnTo>
                    <a:pt x="9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209">
              <a:extLst>
                <a:ext uri="{FF2B5EF4-FFF2-40B4-BE49-F238E27FC236}">
                  <a16:creationId xmlns:a16="http://schemas.microsoft.com/office/drawing/2014/main" id="{1B6C55FD-31E2-491B-9E8E-4D1F1359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633" y="2485814"/>
              <a:ext cx="165100" cy="150813"/>
            </a:xfrm>
            <a:custGeom>
              <a:avLst/>
              <a:gdLst>
                <a:gd name="T0" fmla="*/ 13 w 59"/>
                <a:gd name="T1" fmla="*/ 54 h 54"/>
                <a:gd name="T2" fmla="*/ 11 w 59"/>
                <a:gd name="T3" fmla="*/ 53 h 54"/>
                <a:gd name="T4" fmla="*/ 3 w 59"/>
                <a:gd name="T5" fmla="*/ 42 h 54"/>
                <a:gd name="T6" fmla="*/ 4 w 59"/>
                <a:gd name="T7" fmla="*/ 20 h 54"/>
                <a:gd name="T8" fmla="*/ 20 w 59"/>
                <a:gd name="T9" fmla="*/ 5 h 54"/>
                <a:gd name="T10" fmla="*/ 57 w 59"/>
                <a:gd name="T11" fmla="*/ 22 h 54"/>
                <a:gd name="T12" fmla="*/ 58 w 59"/>
                <a:gd name="T13" fmla="*/ 35 h 54"/>
                <a:gd name="T14" fmla="*/ 54 w 59"/>
                <a:gd name="T15" fmla="*/ 39 h 54"/>
                <a:gd name="T16" fmla="*/ 51 w 59"/>
                <a:gd name="T17" fmla="*/ 34 h 54"/>
                <a:gd name="T18" fmla="*/ 49 w 59"/>
                <a:gd name="T19" fmla="*/ 25 h 54"/>
                <a:gd name="T20" fmla="*/ 23 w 59"/>
                <a:gd name="T21" fmla="*/ 13 h 54"/>
                <a:gd name="T22" fmla="*/ 11 w 59"/>
                <a:gd name="T23" fmla="*/ 39 h 54"/>
                <a:gd name="T24" fmla="*/ 16 w 59"/>
                <a:gd name="T25" fmla="*/ 47 h 54"/>
                <a:gd name="T26" fmla="*/ 16 w 59"/>
                <a:gd name="T27" fmla="*/ 53 h 54"/>
                <a:gd name="T28" fmla="*/ 13 w 59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54">
                  <a:moveTo>
                    <a:pt x="13" y="54"/>
                  </a:moveTo>
                  <a:cubicBezTo>
                    <a:pt x="12" y="54"/>
                    <a:pt x="11" y="54"/>
                    <a:pt x="11" y="53"/>
                  </a:cubicBezTo>
                  <a:cubicBezTo>
                    <a:pt x="7" y="50"/>
                    <a:pt x="5" y="46"/>
                    <a:pt x="3" y="42"/>
                  </a:cubicBezTo>
                  <a:cubicBezTo>
                    <a:pt x="0" y="35"/>
                    <a:pt x="1" y="27"/>
                    <a:pt x="4" y="20"/>
                  </a:cubicBezTo>
                  <a:cubicBezTo>
                    <a:pt x="7" y="13"/>
                    <a:pt x="13" y="8"/>
                    <a:pt x="20" y="5"/>
                  </a:cubicBezTo>
                  <a:cubicBezTo>
                    <a:pt x="35" y="0"/>
                    <a:pt x="51" y="7"/>
                    <a:pt x="57" y="22"/>
                  </a:cubicBezTo>
                  <a:cubicBezTo>
                    <a:pt x="58" y="26"/>
                    <a:pt x="59" y="31"/>
                    <a:pt x="58" y="35"/>
                  </a:cubicBezTo>
                  <a:cubicBezTo>
                    <a:pt x="58" y="37"/>
                    <a:pt x="56" y="39"/>
                    <a:pt x="54" y="39"/>
                  </a:cubicBezTo>
                  <a:cubicBezTo>
                    <a:pt x="52" y="39"/>
                    <a:pt x="50" y="37"/>
                    <a:pt x="51" y="34"/>
                  </a:cubicBezTo>
                  <a:cubicBezTo>
                    <a:pt x="51" y="31"/>
                    <a:pt x="50" y="28"/>
                    <a:pt x="49" y="25"/>
                  </a:cubicBezTo>
                  <a:cubicBezTo>
                    <a:pt x="45" y="14"/>
                    <a:pt x="33" y="9"/>
                    <a:pt x="23" y="13"/>
                  </a:cubicBezTo>
                  <a:cubicBezTo>
                    <a:pt x="12" y="17"/>
                    <a:pt x="7" y="29"/>
                    <a:pt x="11" y="39"/>
                  </a:cubicBezTo>
                  <a:cubicBezTo>
                    <a:pt x="12" y="42"/>
                    <a:pt x="14" y="45"/>
                    <a:pt x="16" y="47"/>
                  </a:cubicBezTo>
                  <a:cubicBezTo>
                    <a:pt x="18" y="49"/>
                    <a:pt x="18" y="51"/>
                    <a:pt x="16" y="53"/>
                  </a:cubicBezTo>
                  <a:cubicBezTo>
                    <a:pt x="15" y="54"/>
                    <a:pt x="14" y="54"/>
                    <a:pt x="1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210">
              <a:extLst>
                <a:ext uri="{FF2B5EF4-FFF2-40B4-BE49-F238E27FC236}">
                  <a16:creationId xmlns:a16="http://schemas.microsoft.com/office/drawing/2014/main" id="{4E9466C9-E713-499F-9BBE-852809AB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921" y="2582651"/>
              <a:ext cx="47625" cy="322263"/>
            </a:xfrm>
            <a:custGeom>
              <a:avLst/>
              <a:gdLst>
                <a:gd name="T0" fmla="*/ 4 w 17"/>
                <a:gd name="T1" fmla="*/ 115 h 115"/>
                <a:gd name="T2" fmla="*/ 4 w 17"/>
                <a:gd name="T3" fmla="*/ 114 h 115"/>
                <a:gd name="T4" fmla="*/ 0 w 17"/>
                <a:gd name="T5" fmla="*/ 110 h 115"/>
                <a:gd name="T6" fmla="*/ 9 w 17"/>
                <a:gd name="T7" fmla="*/ 4 h 115"/>
                <a:gd name="T8" fmla="*/ 13 w 17"/>
                <a:gd name="T9" fmla="*/ 1 h 115"/>
                <a:gd name="T10" fmla="*/ 17 w 17"/>
                <a:gd name="T11" fmla="*/ 5 h 115"/>
                <a:gd name="T12" fmla="*/ 8 w 17"/>
                <a:gd name="T13" fmla="*/ 111 h 115"/>
                <a:gd name="T14" fmla="*/ 4 w 17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5">
                  <a:moveTo>
                    <a:pt x="4" y="115"/>
                  </a:moveTo>
                  <a:cubicBezTo>
                    <a:pt x="4" y="115"/>
                    <a:pt x="4" y="115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ubicBezTo>
                    <a:pt x="16" y="1"/>
                    <a:pt x="17" y="3"/>
                    <a:pt x="17" y="5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6" y="115"/>
                    <a:pt x="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211">
              <a:extLst>
                <a:ext uri="{FF2B5EF4-FFF2-40B4-BE49-F238E27FC236}">
                  <a16:creationId xmlns:a16="http://schemas.microsoft.com/office/drawing/2014/main" id="{30C8CA11-AB3C-4CFA-A279-CD926934B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71" y="2558839"/>
              <a:ext cx="236538" cy="228600"/>
            </a:xfrm>
            <a:custGeom>
              <a:avLst/>
              <a:gdLst>
                <a:gd name="T0" fmla="*/ 81 w 85"/>
                <a:gd name="T1" fmla="*/ 82 h 82"/>
                <a:gd name="T2" fmla="*/ 78 w 85"/>
                <a:gd name="T3" fmla="*/ 81 h 82"/>
                <a:gd name="T4" fmla="*/ 2 w 85"/>
                <a:gd name="T5" fmla="*/ 7 h 82"/>
                <a:gd name="T6" fmla="*/ 2 w 85"/>
                <a:gd name="T7" fmla="*/ 1 h 82"/>
                <a:gd name="T8" fmla="*/ 8 w 85"/>
                <a:gd name="T9" fmla="*/ 1 h 82"/>
                <a:gd name="T10" fmla="*/ 84 w 85"/>
                <a:gd name="T11" fmla="*/ 75 h 82"/>
                <a:gd name="T12" fmla="*/ 84 w 85"/>
                <a:gd name="T13" fmla="*/ 81 h 82"/>
                <a:gd name="T14" fmla="*/ 81 w 85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2">
                  <a:moveTo>
                    <a:pt x="81" y="82"/>
                  </a:moveTo>
                  <a:cubicBezTo>
                    <a:pt x="80" y="82"/>
                    <a:pt x="79" y="82"/>
                    <a:pt x="78" y="8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5" y="77"/>
                    <a:pt x="85" y="79"/>
                    <a:pt x="84" y="81"/>
                  </a:cubicBezTo>
                  <a:cubicBezTo>
                    <a:pt x="83" y="82"/>
                    <a:pt x="82" y="82"/>
                    <a:pt x="8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212">
              <a:extLst>
                <a:ext uri="{FF2B5EF4-FFF2-40B4-BE49-F238E27FC236}">
                  <a16:creationId xmlns:a16="http://schemas.microsoft.com/office/drawing/2014/main" id="{6AAB236A-6CB6-4BBF-A8B2-05AEC90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858" y="2431839"/>
              <a:ext cx="50800" cy="90488"/>
            </a:xfrm>
            <a:custGeom>
              <a:avLst/>
              <a:gdLst>
                <a:gd name="T0" fmla="*/ 13 w 18"/>
                <a:gd name="T1" fmla="*/ 32 h 32"/>
                <a:gd name="T2" fmla="*/ 10 w 18"/>
                <a:gd name="T3" fmla="*/ 29 h 32"/>
                <a:gd name="T4" fmla="*/ 1 w 18"/>
                <a:gd name="T5" fmla="*/ 6 h 32"/>
                <a:gd name="T6" fmla="*/ 3 w 18"/>
                <a:gd name="T7" fmla="*/ 1 h 32"/>
                <a:gd name="T8" fmla="*/ 8 w 18"/>
                <a:gd name="T9" fmla="*/ 3 h 32"/>
                <a:gd name="T10" fmla="*/ 17 w 18"/>
                <a:gd name="T11" fmla="*/ 27 h 32"/>
                <a:gd name="T12" fmla="*/ 15 w 18"/>
                <a:gd name="T13" fmla="*/ 32 h 32"/>
                <a:gd name="T14" fmla="*/ 13 w 1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cubicBezTo>
                    <a:pt x="12" y="32"/>
                    <a:pt x="10" y="31"/>
                    <a:pt x="10" y="2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9"/>
                    <a:pt x="17" y="31"/>
                    <a:pt x="15" y="32"/>
                  </a:cubicBezTo>
                  <a:cubicBezTo>
                    <a:pt x="14" y="32"/>
                    <a:pt x="14" y="32"/>
                    <a:pt x="1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213">
              <a:extLst>
                <a:ext uri="{FF2B5EF4-FFF2-40B4-BE49-F238E27FC236}">
                  <a16:creationId xmlns:a16="http://schemas.microsoft.com/office/drawing/2014/main" id="{0B5C658A-86E0-454F-A792-40D94322D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83" y="2666789"/>
              <a:ext cx="293688" cy="123825"/>
            </a:xfrm>
            <a:custGeom>
              <a:avLst/>
              <a:gdLst>
                <a:gd name="T0" fmla="*/ 4 w 105"/>
                <a:gd name="T1" fmla="*/ 44 h 44"/>
                <a:gd name="T2" fmla="*/ 1 w 105"/>
                <a:gd name="T3" fmla="*/ 42 h 44"/>
                <a:gd name="T4" fmla="*/ 3 w 105"/>
                <a:gd name="T5" fmla="*/ 37 h 44"/>
                <a:gd name="T6" fmla="*/ 99 w 105"/>
                <a:gd name="T7" fmla="*/ 1 h 44"/>
                <a:gd name="T8" fmla="*/ 105 w 105"/>
                <a:gd name="T9" fmla="*/ 3 h 44"/>
                <a:gd name="T10" fmla="*/ 102 w 105"/>
                <a:gd name="T11" fmla="*/ 8 h 44"/>
                <a:gd name="T12" fmla="*/ 6 w 105"/>
                <a:gd name="T13" fmla="*/ 44 h 44"/>
                <a:gd name="T14" fmla="*/ 4 w 10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44">
                  <a:moveTo>
                    <a:pt x="4" y="44"/>
                  </a:moveTo>
                  <a:cubicBezTo>
                    <a:pt x="3" y="44"/>
                    <a:pt x="1" y="43"/>
                    <a:pt x="1" y="42"/>
                  </a:cubicBezTo>
                  <a:cubicBezTo>
                    <a:pt x="0" y="40"/>
                    <a:pt x="1" y="37"/>
                    <a:pt x="3" y="37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0"/>
                    <a:pt x="104" y="1"/>
                    <a:pt x="105" y="3"/>
                  </a:cubicBezTo>
                  <a:cubicBezTo>
                    <a:pt x="105" y="5"/>
                    <a:pt x="104" y="7"/>
                    <a:pt x="102" y="8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272238-2D2C-409A-8908-ACF6CE31B743}"/>
              </a:ext>
            </a:extLst>
          </p:cNvPr>
          <p:cNvGrpSpPr/>
          <p:nvPr/>
        </p:nvGrpSpPr>
        <p:grpSpPr>
          <a:xfrm>
            <a:off x="1227557" y="5286420"/>
            <a:ext cx="1123902" cy="262485"/>
            <a:chOff x="1308007" y="5261295"/>
            <a:chExt cx="1123902" cy="262485"/>
          </a:xfrm>
        </p:grpSpPr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4E54BBE9-59B3-4D17-88EF-9168BCDFF153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507FE85D-71FB-4C99-8A95-524115F2DAF3}"/>
                </a:ext>
              </a:extLst>
            </p:cNvPr>
            <p:cNvSpPr txBox="1"/>
            <p:nvPr/>
          </p:nvSpPr>
          <p:spPr>
            <a:xfrm>
              <a:off x="1584459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舰船设计</a:t>
              </a:r>
            </a:p>
          </p:txBody>
        </p: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DE857486-5047-4960-8014-C58E5A73C955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8" name="Freeform 802">
              <a:extLst>
                <a:ext uri="{FF2B5EF4-FFF2-40B4-BE49-F238E27FC236}">
                  <a16:creationId xmlns:a16="http://schemas.microsoft.com/office/drawing/2014/main" id="{C40BB667-3D46-4A9D-AACE-C2482785B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5417" y="5301953"/>
              <a:ext cx="172541" cy="18116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9" name="组合 658">
            <a:extLst>
              <a:ext uri="{FF2B5EF4-FFF2-40B4-BE49-F238E27FC236}">
                <a16:creationId xmlns:a16="http://schemas.microsoft.com/office/drawing/2014/main" id="{4F204F17-29AA-4BF5-8F17-E3A7A27B0CBD}"/>
              </a:ext>
            </a:extLst>
          </p:cNvPr>
          <p:cNvGrpSpPr/>
          <p:nvPr/>
        </p:nvGrpSpPr>
        <p:grpSpPr>
          <a:xfrm>
            <a:off x="1226379" y="5013456"/>
            <a:ext cx="1112101" cy="262485"/>
            <a:chOff x="1308007" y="5261295"/>
            <a:chExt cx="1112101" cy="262485"/>
          </a:xfrm>
        </p:grpSpPr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78D244C9-C7F4-480B-B6C7-E7E72B795035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4" name="文本框 663">
              <a:extLst>
                <a:ext uri="{FF2B5EF4-FFF2-40B4-BE49-F238E27FC236}">
                  <a16:creationId xmlns:a16="http://schemas.microsoft.com/office/drawing/2014/main" id="{8F943562-DE6D-4FE4-A658-9916C5FA24EF}"/>
                </a:ext>
              </a:extLst>
            </p:cNvPr>
            <p:cNvSpPr txBox="1"/>
            <p:nvPr/>
          </p:nvSpPr>
          <p:spPr>
            <a:xfrm>
              <a:off x="1572658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部件设计</a:t>
              </a:r>
            </a:p>
          </p:txBody>
        </p: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E15D4055-F7D7-461A-8927-3E68F191AA03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0" name="Freeform 204">
            <a:extLst>
              <a:ext uri="{FF2B5EF4-FFF2-40B4-BE49-F238E27FC236}">
                <a16:creationId xmlns:a16="http://schemas.microsoft.com/office/drawing/2014/main" id="{DAB945EC-E34D-4F60-91B8-5306F3616C1B}"/>
              </a:ext>
            </a:extLst>
          </p:cNvPr>
          <p:cNvSpPr>
            <a:spLocks noEditPoints="1"/>
          </p:cNvSpPr>
          <p:nvPr/>
        </p:nvSpPr>
        <p:spPr bwMode="auto">
          <a:xfrm>
            <a:off x="1303734" y="5048339"/>
            <a:ext cx="159557" cy="166205"/>
          </a:xfrm>
          <a:custGeom>
            <a:avLst/>
            <a:gdLst>
              <a:gd name="T0" fmla="*/ 11 w 48"/>
              <a:gd name="T1" fmla="*/ 46 h 50"/>
              <a:gd name="T2" fmla="*/ 12 w 48"/>
              <a:gd name="T3" fmla="*/ 46 h 50"/>
              <a:gd name="T4" fmla="*/ 36 w 48"/>
              <a:gd name="T5" fmla="*/ 46 h 50"/>
              <a:gd name="T6" fmla="*/ 37 w 48"/>
              <a:gd name="T7" fmla="*/ 5 h 50"/>
              <a:gd name="T8" fmla="*/ 36 w 48"/>
              <a:gd name="T9" fmla="*/ 4 h 50"/>
              <a:gd name="T10" fmla="*/ 11 w 48"/>
              <a:gd name="T11" fmla="*/ 4 h 50"/>
              <a:gd name="T12" fmla="*/ 11 w 48"/>
              <a:gd name="T13" fmla="*/ 5 h 50"/>
              <a:gd name="T14" fmla="*/ 16 w 48"/>
              <a:gd name="T15" fmla="*/ 7 h 50"/>
              <a:gd name="T16" fmla="*/ 16 w 48"/>
              <a:gd name="T17" fmla="*/ 7 h 50"/>
              <a:gd name="T18" fmla="*/ 34 w 48"/>
              <a:gd name="T19" fmla="*/ 8 h 50"/>
              <a:gd name="T20" fmla="*/ 34 w 48"/>
              <a:gd name="T21" fmla="*/ 42 h 50"/>
              <a:gd name="T22" fmla="*/ 32 w 48"/>
              <a:gd name="T23" fmla="*/ 43 h 50"/>
              <a:gd name="T24" fmla="*/ 14 w 48"/>
              <a:gd name="T25" fmla="*/ 42 h 50"/>
              <a:gd name="T26" fmla="*/ 14 w 48"/>
              <a:gd name="T27" fmla="*/ 8 h 50"/>
              <a:gd name="T28" fmla="*/ 31 w 48"/>
              <a:gd name="T29" fmla="*/ 9 h 50"/>
              <a:gd name="T30" fmla="*/ 17 w 48"/>
              <a:gd name="T31" fmla="*/ 9 h 50"/>
              <a:gd name="T32" fmla="*/ 31 w 48"/>
              <a:gd name="T33" fmla="*/ 41 h 50"/>
              <a:gd name="T34" fmla="*/ 7 w 48"/>
              <a:gd name="T35" fmla="*/ 19 h 50"/>
              <a:gd name="T36" fmla="*/ 2 w 48"/>
              <a:gd name="T37" fmla="*/ 19 h 50"/>
              <a:gd name="T38" fmla="*/ 2 w 48"/>
              <a:gd name="T39" fmla="*/ 15 h 50"/>
              <a:gd name="T40" fmla="*/ 7 w 48"/>
              <a:gd name="T41" fmla="*/ 11 h 50"/>
              <a:gd name="T42" fmla="*/ 0 w 48"/>
              <a:gd name="T43" fmla="*/ 9 h 50"/>
              <a:gd name="T44" fmla="*/ 7 w 48"/>
              <a:gd name="T45" fmla="*/ 7 h 50"/>
              <a:gd name="T46" fmla="*/ 9 w 48"/>
              <a:gd name="T47" fmla="*/ 2 h 50"/>
              <a:gd name="T48" fmla="*/ 36 w 48"/>
              <a:gd name="T49" fmla="*/ 0 h 50"/>
              <a:gd name="T50" fmla="*/ 40 w 48"/>
              <a:gd name="T51" fmla="*/ 5 h 50"/>
              <a:gd name="T52" fmla="*/ 46 w 48"/>
              <a:gd name="T53" fmla="*/ 7 h 50"/>
              <a:gd name="T54" fmla="*/ 46 w 48"/>
              <a:gd name="T55" fmla="*/ 11 h 50"/>
              <a:gd name="T56" fmla="*/ 40 w 48"/>
              <a:gd name="T57" fmla="*/ 15 h 50"/>
              <a:gd name="T58" fmla="*/ 48 w 48"/>
              <a:gd name="T59" fmla="*/ 17 h 50"/>
              <a:gd name="T60" fmla="*/ 40 w 48"/>
              <a:gd name="T61" fmla="*/ 19 h 50"/>
              <a:gd name="T62" fmla="*/ 46 w 48"/>
              <a:gd name="T63" fmla="*/ 23 h 50"/>
              <a:gd name="T64" fmla="*/ 46 w 48"/>
              <a:gd name="T65" fmla="*/ 27 h 50"/>
              <a:gd name="T66" fmla="*/ 40 w 48"/>
              <a:gd name="T67" fmla="*/ 31 h 50"/>
              <a:gd name="T68" fmla="*/ 48 w 48"/>
              <a:gd name="T69" fmla="*/ 33 h 50"/>
              <a:gd name="T70" fmla="*/ 40 w 48"/>
              <a:gd name="T71" fmla="*/ 35 h 50"/>
              <a:gd name="T72" fmla="*/ 46 w 48"/>
              <a:gd name="T73" fmla="*/ 39 h 50"/>
              <a:gd name="T74" fmla="*/ 46 w 48"/>
              <a:gd name="T75" fmla="*/ 43 h 50"/>
              <a:gd name="T76" fmla="*/ 40 w 48"/>
              <a:gd name="T77" fmla="*/ 46 h 50"/>
              <a:gd name="T78" fmla="*/ 36 w 48"/>
              <a:gd name="T79" fmla="*/ 50 h 50"/>
              <a:gd name="T80" fmla="*/ 9 w 48"/>
              <a:gd name="T81" fmla="*/ 49 h 50"/>
              <a:gd name="T82" fmla="*/ 7 w 48"/>
              <a:gd name="T83" fmla="*/ 46 h 50"/>
              <a:gd name="T84" fmla="*/ 2 w 48"/>
              <a:gd name="T85" fmla="*/ 43 h 50"/>
              <a:gd name="T86" fmla="*/ 2 w 48"/>
              <a:gd name="T87" fmla="*/ 39 h 50"/>
              <a:gd name="T88" fmla="*/ 7 w 48"/>
              <a:gd name="T89" fmla="*/ 35 h 50"/>
              <a:gd name="T90" fmla="*/ 0 w 48"/>
              <a:gd name="T91" fmla="*/ 33 h 50"/>
              <a:gd name="T92" fmla="*/ 7 w 48"/>
              <a:gd name="T93" fmla="*/ 31 h 50"/>
              <a:gd name="T94" fmla="*/ 2 w 48"/>
              <a:gd name="T95" fmla="*/ 27 h 50"/>
              <a:gd name="T96" fmla="*/ 2 w 48"/>
              <a:gd name="T97" fmla="*/ 23 h 50"/>
              <a:gd name="T98" fmla="*/ 7 w 48"/>
              <a:gd name="T99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50">
                <a:moveTo>
                  <a:pt x="11" y="4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32"/>
                  <a:pt x="37" y="18"/>
                  <a:pt x="37" y="5"/>
                </a:cubicBezTo>
                <a:cubicBezTo>
                  <a:pt x="37" y="5"/>
                  <a:pt x="37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5"/>
                  <a:pt x="11" y="5"/>
                </a:cubicBezTo>
                <a:cubicBezTo>
                  <a:pt x="11" y="18"/>
                  <a:pt x="11" y="32"/>
                  <a:pt x="11" y="46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7"/>
                  <a:pt x="34" y="7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3"/>
                  <a:pt x="33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4" y="43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5" y="7"/>
                  <a:pt x="16" y="7"/>
                </a:cubicBezTo>
                <a:close/>
                <a:moveTo>
                  <a:pt x="31" y="9"/>
                </a:moveTo>
                <a:cubicBezTo>
                  <a:pt x="31" y="9"/>
                  <a:pt x="31" y="9"/>
                  <a:pt x="31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41"/>
                  <a:pt x="17" y="41"/>
                  <a:pt x="1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lose/>
                <a:moveTo>
                  <a:pt x="7" y="19"/>
                </a:moveTo>
                <a:cubicBezTo>
                  <a:pt x="7" y="19"/>
                  <a:pt x="7" y="19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18"/>
                  <a:pt x="0" y="17"/>
                </a:cubicBezTo>
                <a:cubicBezTo>
                  <a:pt x="0" y="16"/>
                  <a:pt x="1" y="15"/>
                  <a:pt x="2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8"/>
                  <a:pt x="1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8" y="2"/>
                  <a:pt x="9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9" y="2"/>
                </a:cubicBezTo>
                <a:cubicBezTo>
                  <a:pt x="40" y="2"/>
                  <a:pt x="40" y="4"/>
                  <a:pt x="40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8" y="9"/>
                </a:cubicBezTo>
                <a:cubicBezTo>
                  <a:pt x="48" y="10"/>
                  <a:pt x="47" y="11"/>
                  <a:pt x="46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5"/>
                  <a:pt x="40" y="15"/>
                  <a:pt x="40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8" y="18"/>
                  <a:pt x="47" y="19"/>
                  <a:pt x="4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23"/>
                  <a:pt x="40" y="23"/>
                  <a:pt x="40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3"/>
                  <a:pt x="48" y="24"/>
                  <a:pt x="48" y="25"/>
                </a:cubicBezTo>
                <a:cubicBezTo>
                  <a:pt x="48" y="26"/>
                  <a:pt x="47" y="27"/>
                  <a:pt x="46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31"/>
                  <a:pt x="40" y="31"/>
                  <a:pt x="4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cubicBezTo>
                  <a:pt x="48" y="34"/>
                  <a:pt x="47" y="35"/>
                  <a:pt x="46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9"/>
                  <a:pt x="40" y="39"/>
                  <a:pt x="40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7" y="39"/>
                  <a:pt x="48" y="40"/>
                  <a:pt x="48" y="41"/>
                </a:cubicBezTo>
                <a:cubicBezTo>
                  <a:pt x="48" y="42"/>
                  <a:pt x="47" y="43"/>
                  <a:pt x="46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40" y="48"/>
                  <a:pt x="39" y="49"/>
                </a:cubicBezTo>
                <a:cubicBezTo>
                  <a:pt x="38" y="50"/>
                  <a:pt x="37" y="50"/>
                  <a:pt x="36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0" y="50"/>
                  <a:pt x="9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8" y="48"/>
                  <a:pt x="7" y="47"/>
                  <a:pt x="7" y="46"/>
                </a:cubicBezTo>
                <a:cubicBezTo>
                  <a:pt x="7" y="43"/>
                  <a:pt x="7" y="43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40"/>
                  <a:pt x="1" y="39"/>
                  <a:pt x="2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32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19"/>
                  <a:pt x="7" y="19"/>
                  <a:pt x="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D0B70F2-2354-49CD-A669-27D01FFFCCAE}"/>
              </a:ext>
            </a:extLst>
          </p:cNvPr>
          <p:cNvSpPr/>
          <p:nvPr/>
        </p:nvSpPr>
        <p:spPr>
          <a:xfrm>
            <a:off x="5255781" y="3565936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CDD8AC-216C-4229-BC61-1E85C58D2C8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278641" y="3001556"/>
            <a:ext cx="0" cy="564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6DB91CA-2BCC-400D-BDBB-762F754A18D6}"/>
              </a:ext>
            </a:extLst>
          </p:cNvPr>
          <p:cNvSpPr/>
          <p:nvPr/>
        </p:nvSpPr>
        <p:spPr>
          <a:xfrm>
            <a:off x="5269614" y="2988860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6A908D-5EF9-4141-B8EA-0755C944615B}"/>
              </a:ext>
            </a:extLst>
          </p:cNvPr>
          <p:cNvSpPr txBox="1"/>
          <p:nvPr/>
        </p:nvSpPr>
        <p:spPr>
          <a:xfrm>
            <a:off x="5497421" y="2978460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F125D8B-F401-46F6-ADD5-40D0CCCC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06" y="3005113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2F23D0-4139-4348-8C25-2B49AFD279C3}"/>
              </a:ext>
            </a:extLst>
          </p:cNvPr>
          <p:cNvSpPr txBox="1"/>
          <p:nvPr/>
        </p:nvSpPr>
        <p:spPr>
          <a:xfrm>
            <a:off x="5502646" y="3112027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0586687-E68E-44FE-9C97-8AA67D0CBD72}"/>
              </a:ext>
            </a:extLst>
          </p:cNvPr>
          <p:cNvCxnSpPr>
            <a:cxnSpLocks/>
          </p:cNvCxnSpPr>
          <p:nvPr/>
        </p:nvCxnSpPr>
        <p:spPr>
          <a:xfrm>
            <a:off x="5553680" y="3018868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B85E14-A5D5-4397-AD74-350495B11153}"/>
              </a:ext>
            </a:extLst>
          </p:cNvPr>
          <p:cNvGrpSpPr/>
          <p:nvPr/>
        </p:nvGrpSpPr>
        <p:grpSpPr>
          <a:xfrm>
            <a:off x="1016478" y="519667"/>
            <a:ext cx="3232104" cy="1869013"/>
            <a:chOff x="2432938" y="3035682"/>
            <a:chExt cx="3232104" cy="186901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4F8DAF-CD67-4C5F-A29C-21ABFD848A18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8C47A3-2DA6-45EE-8B58-CBD3107C15AB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0505AB-21D8-45BD-8DA0-5D9475DEAC53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87A16-38DE-43C7-9BDF-58ED0F65006D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783DB7-C4D4-4FDD-8C39-A9A6382F3402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D85668F-6600-4F53-9E18-7CE4D6761258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396AD78-D08F-4081-BBA5-EF62A295D54C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BEC26D3-FBF7-469D-AE5D-485D931E8FD4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B9103116-A098-412B-9CBF-DF4A64AD944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Freeform 94">
                  <a:extLst>
                    <a:ext uri="{FF2B5EF4-FFF2-40B4-BE49-F238E27FC236}">
                      <a16:creationId xmlns:a16="http://schemas.microsoft.com/office/drawing/2014/main" id="{14794635-F9C7-4652-A7A7-20CB88B678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A4E94CBB-4636-4C63-AD9D-D7FB6CA03A8B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A93BBE40-9178-494B-8D61-8A94B708FDFF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Freeform 94">
                  <a:extLst>
                    <a:ext uri="{FF2B5EF4-FFF2-40B4-BE49-F238E27FC236}">
                      <a16:creationId xmlns:a16="http://schemas.microsoft.com/office/drawing/2014/main" id="{1EE29856-CCD6-41CD-9EA8-8B857FAED4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6A5E01D-895A-4E83-8356-EC9A9E438C9B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396A99D8-FEF7-4F0C-8160-6C01920B786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Freeform 94">
                  <a:extLst>
                    <a:ext uri="{FF2B5EF4-FFF2-40B4-BE49-F238E27FC236}">
                      <a16:creationId xmlns:a16="http://schemas.microsoft.com/office/drawing/2014/main" id="{EA7AE42F-AE10-44C4-A198-10DF5AEC8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372FC650-8F79-4F25-8FA1-87A339BB040C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EFC43939-BB00-47F5-B530-E680F82D4B64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Freeform 94">
                  <a:extLst>
                    <a:ext uri="{FF2B5EF4-FFF2-40B4-BE49-F238E27FC236}">
                      <a16:creationId xmlns:a16="http://schemas.microsoft.com/office/drawing/2014/main" id="{BD620EEC-6220-4561-8EDC-3E29049BC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532A5A2C-D82B-4C29-BC13-5B3398250E64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89E88DE9-9D65-4E4F-B395-F581B5D427B3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Freeform 94">
                  <a:extLst>
                    <a:ext uri="{FF2B5EF4-FFF2-40B4-BE49-F238E27FC236}">
                      <a16:creationId xmlns:a16="http://schemas.microsoft.com/office/drawing/2014/main" id="{D9145770-3337-4BC9-96AF-871CEC0AA1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A56C5B22-B674-4EF1-B2B2-AE8CFD5B1438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E6CC27CE-1A39-49A1-8EE7-C7D8A319C2C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Freeform 94">
                  <a:extLst>
                    <a:ext uri="{FF2B5EF4-FFF2-40B4-BE49-F238E27FC236}">
                      <a16:creationId xmlns:a16="http://schemas.microsoft.com/office/drawing/2014/main" id="{F361CF57-9AF7-4169-83F0-21868864C9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13A3863-CDE6-46D5-B959-CBADA1F04C5A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3237AEA3-5704-4781-8496-D872BA36660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Freeform 94">
                  <a:extLst>
                    <a:ext uri="{FF2B5EF4-FFF2-40B4-BE49-F238E27FC236}">
                      <a16:creationId xmlns:a16="http://schemas.microsoft.com/office/drawing/2014/main" id="{1227C828-5934-4C6F-9E74-9610D26214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EA8C93-D4A3-40A2-8FD7-E5A03BD00BA1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EC041BB9-FEDC-4118-80CD-A3F77EB595F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Freeform 94">
                  <a:extLst>
                    <a:ext uri="{FF2B5EF4-FFF2-40B4-BE49-F238E27FC236}">
                      <a16:creationId xmlns:a16="http://schemas.microsoft.com/office/drawing/2014/main" id="{B2AEAB6C-6923-4387-A67E-CE0C9F6992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030109DD-5568-463E-85A0-8302E2E73E14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34D7DA85-948B-49E6-9C4B-6F001623187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Freeform 94">
                  <a:extLst>
                    <a:ext uri="{FF2B5EF4-FFF2-40B4-BE49-F238E27FC236}">
                      <a16:creationId xmlns:a16="http://schemas.microsoft.com/office/drawing/2014/main" id="{40072038-97F2-4D1C-86E3-7FA187F89D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879C8493-58BC-4FE4-9904-E4366120A6A2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986BA0F-4212-4D8D-8347-C0616AC455B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Freeform 94">
                  <a:extLst>
                    <a:ext uri="{FF2B5EF4-FFF2-40B4-BE49-F238E27FC236}">
                      <a16:creationId xmlns:a16="http://schemas.microsoft.com/office/drawing/2014/main" id="{1DB9CC73-C1EA-48DF-848B-AC2A3B01D8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DF0EF2A-167D-47FA-9EDC-23971AC674B6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3A12C37-7206-4C69-A527-F38FF90E2DC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8C98A7DD-6AD0-4344-86A3-6E88A97DF4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3A37AA9-BAAE-4A87-A157-D27487A649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6917CD8A-2116-4883-8B12-CF5CF47B8C5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Freeform 94">
                  <a:extLst>
                    <a:ext uri="{FF2B5EF4-FFF2-40B4-BE49-F238E27FC236}">
                      <a16:creationId xmlns:a16="http://schemas.microsoft.com/office/drawing/2014/main" id="{3C075392-3E0F-4A69-BC40-6F53AA0D99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1CDFCAA9-75F7-4FC3-8B34-57F8A33A9A91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1D21935-E206-4851-8E47-9195D3389A2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0" name="Freeform 94">
                  <a:extLst>
                    <a:ext uri="{FF2B5EF4-FFF2-40B4-BE49-F238E27FC236}">
                      <a16:creationId xmlns:a16="http://schemas.microsoft.com/office/drawing/2014/main" id="{BDB540FD-C74A-41E7-AC1C-00D844BA01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17ABD9D-E202-4150-BC7E-12ED44BB7951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16EBDC9-DA53-4A43-8C5F-CE6ADF375215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85F23FE-BFF1-48D4-A559-13CA6C9D0DB0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7B51948-CA0E-4EB2-833D-C32BBB8A34D2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B1C00FB-E8DE-414D-AA55-BCC6F7B9076D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9B956652-A2C2-4564-B60E-E544C2CFD1E2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74E9DCD5-A405-425F-A708-E57E90EA0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C6DE73A3-5F84-4C1E-B7DA-BF60BAF82D6C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16EF35F5-62DC-478C-BB3C-4A43FC5FCFDB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E95555B-0C27-4334-9B31-1F0B0B283D37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EE36AA3-6FAF-42EA-9C25-E9F7A8289978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8ED39E5-03AD-451E-9F1F-ED484CCE7DC9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3EF92A5-4CBD-47D7-B521-5AE5DA494990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E5C48E8F-FC65-4029-9CFA-27FC9A028B30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106" name="Freeform 553">
                  <a:extLst>
                    <a:ext uri="{FF2B5EF4-FFF2-40B4-BE49-F238E27FC236}">
                      <a16:creationId xmlns:a16="http://schemas.microsoft.com/office/drawing/2014/main" id="{5F806C43-F504-4FDC-8DF7-704D79624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54">
                  <a:extLst>
                    <a:ext uri="{FF2B5EF4-FFF2-40B4-BE49-F238E27FC236}">
                      <a16:creationId xmlns:a16="http://schemas.microsoft.com/office/drawing/2014/main" id="{5B59221E-B5EA-41B2-9DA7-87CFAEE4DA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555">
                  <a:extLst>
                    <a:ext uri="{FF2B5EF4-FFF2-40B4-BE49-F238E27FC236}">
                      <a16:creationId xmlns:a16="http://schemas.microsoft.com/office/drawing/2014/main" id="{CF0081AD-3121-4AB1-90E3-0AF8638B0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325D2-3971-46D7-A2DA-9535BF0D0C23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103" name="Freeform 553">
                  <a:extLst>
                    <a:ext uri="{FF2B5EF4-FFF2-40B4-BE49-F238E27FC236}">
                      <a16:creationId xmlns:a16="http://schemas.microsoft.com/office/drawing/2014/main" id="{C5603381-C566-43DD-8F14-028F2C37AA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554">
                  <a:extLst>
                    <a:ext uri="{FF2B5EF4-FFF2-40B4-BE49-F238E27FC236}">
                      <a16:creationId xmlns:a16="http://schemas.microsoft.com/office/drawing/2014/main" id="{F84CB051-5F22-481F-902E-EDEF1AAE1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555">
                  <a:extLst>
                    <a:ext uri="{FF2B5EF4-FFF2-40B4-BE49-F238E27FC236}">
                      <a16:creationId xmlns:a16="http://schemas.microsoft.com/office/drawing/2014/main" id="{6D339778-0EAD-4DC8-B4D0-8F9423CD2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E1961C75-F4E1-4CBD-9A35-8E4F174D3A2C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4D53337-22A1-4453-87A5-7B2414CB7D74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759E79D-A797-43DB-9A7D-47F0874B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7A0361A-692C-4CA7-B7C7-DD74670A8AFA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D4A64C-B540-4C6F-936B-66A346F77A85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CB0A74-D717-452B-AC57-5B44DE71181A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2F87C5E-015A-442C-BAE2-A8BEB4BEDFFB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C17967D-8FD7-45FE-9077-BF8478F4836D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Freeform 94">
                <a:extLst>
                  <a:ext uri="{FF2B5EF4-FFF2-40B4-BE49-F238E27FC236}">
                    <a16:creationId xmlns:a16="http://schemas.microsoft.com/office/drawing/2014/main" id="{FC4880E8-2928-4899-AE5B-57DEF71F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C353B6-0670-4814-8CD7-A5B8DC4288A9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45DEAC-3323-41F2-8036-ABCCA45811D4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50FBE5F-44E4-424B-ACEA-4AC1333B8A41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25B4DAA-DF1F-492B-A854-D52D727F1F5F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0B38563-7E44-4AC0-AE97-DA94CF461CE6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7D94035B-FF82-407C-8DF3-A19C10E801C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EC58692B-0B86-4CC1-A824-08D74974600F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0C38E49C-5D98-4D95-8974-1EB9BDF3986E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CA32E6A9-3F3F-4C1B-91ED-74BF97240B9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AE6C4E-1D41-47C3-9B32-63A25FC5158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9D7CFDC4-37B6-43D1-B933-062901A3848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4A7826-5E2F-4DD4-95C3-D68ACC6C4627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910BE1-D1A2-4AB3-8404-04AE6BBC1990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E4B75B00-3D41-488C-A5EF-3632A9EC697D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52E15CB9-4BD9-4065-B624-5006B96894D7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FAFFCB2F-49DC-4921-AF48-3FBCD52172AF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4AD1F0A-9300-4EAE-AE25-427BA7900DA2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45243CF4-664F-494F-851A-F7B45F42B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55915754-AD54-407F-A2C9-D1C311D9D82F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3DB060F-3795-4EFD-8F68-E0E82CE9191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C35EE73-A465-4112-820A-960933BAAEB5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3A7F532-3995-46FA-BBA7-5BE4F7C85AB5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2663D8E-7D3C-41EC-94DE-17D67C923AE9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AC40F23A-F6F1-4A13-8D47-9A71C726487B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E8149074-66BC-4568-8C49-F04CA372FACC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3D68CDA-03AD-4288-9CDD-08FF768A29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030731E-AFED-4F8D-920B-27060FBF1AFE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EC5911D-DBB1-4EE8-89CA-8048E9DAFE2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EA7F502-10E7-470E-BDB1-AB57116DBD56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24EF735-767D-435B-B6AE-36EC6BB5B032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ACF93942-D062-4B93-BE76-9A25FF660B5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46" name="Freeform 56">
                  <a:extLst>
                    <a:ext uri="{FF2B5EF4-FFF2-40B4-BE49-F238E27FC236}">
                      <a16:creationId xmlns:a16="http://schemas.microsoft.com/office/drawing/2014/main" id="{10B9B5E2-3EF5-471C-8489-B21DB7777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7" name="Freeform 57">
                  <a:extLst>
                    <a:ext uri="{FF2B5EF4-FFF2-40B4-BE49-F238E27FC236}">
                      <a16:creationId xmlns:a16="http://schemas.microsoft.com/office/drawing/2014/main" id="{DEB7D5F4-8F02-40DA-9A32-9C4D5A2FE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8" name="Freeform 58">
                  <a:extLst>
                    <a:ext uri="{FF2B5EF4-FFF2-40B4-BE49-F238E27FC236}">
                      <a16:creationId xmlns:a16="http://schemas.microsoft.com/office/drawing/2014/main" id="{CFCCFBCD-38C3-452C-BCE5-9107A179AB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E35488B-F93E-49CD-B012-9E6601179BA9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0704012-A465-4C88-8B5C-E79BB31AAA82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75F8955D-359D-4B94-BD3C-A42130DCA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EE530BE3-8A00-458C-8254-D483135D0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06902-A97A-424C-804A-771154332C39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4C0CC46-DAE3-4271-B21B-F1F58F95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D42F839-671C-45C3-BAB5-E7BEFB10A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35FC11C-61AB-4DA5-BDB3-C3A6BF02F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93DE90D-1438-4161-9D6D-7C0D3190C5A2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AB3461B-CA45-4EE5-9EE9-FBB28FDF5231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FA7895A-1BAA-4A37-AC50-F4C1539F6D19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62583CB-1771-4906-AC26-82A4227FFBD3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87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306</Words>
  <Application>Microsoft Office PowerPoint</Application>
  <PresentationFormat>宽屏</PresentationFormat>
  <Paragraphs>145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Aldrich</vt:lpstr>
      <vt:lpstr>等线</vt:lpstr>
      <vt:lpstr>等线 Light</vt:lpstr>
      <vt:lpstr>思源黑体 CN ExtraLight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ewrf</cp:lastModifiedBy>
  <cp:revision>262</cp:revision>
  <dcterms:created xsi:type="dcterms:W3CDTF">2019-10-12T14:51:38Z</dcterms:created>
  <dcterms:modified xsi:type="dcterms:W3CDTF">2020-02-08T04:13:17Z</dcterms:modified>
</cp:coreProperties>
</file>